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CD95F-8D78-411D-9A73-DD55EDD6597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93C0B8-98FA-421F-80C6-44FA2B00B267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Step 1 </a:t>
          </a:r>
        </a:p>
      </dgm:t>
    </dgm:pt>
    <dgm:pt modelId="{2D290CA6-4577-4B6B-947B-D832BA8D54FF}" type="parTrans" cxnId="{DE2F9108-AE8A-493D-9542-76999C038F56}">
      <dgm:prSet/>
      <dgm:spPr/>
      <dgm:t>
        <a:bodyPr/>
        <a:lstStyle/>
        <a:p>
          <a:endParaRPr lang="en-US"/>
        </a:p>
      </dgm:t>
    </dgm:pt>
    <dgm:pt modelId="{C9C2511F-D312-4DD7-94AD-8CDBDCF240EF}" type="sibTrans" cxnId="{DE2F9108-AE8A-493D-9542-76999C038F56}">
      <dgm:prSet/>
      <dgm:spPr/>
      <dgm:t>
        <a:bodyPr/>
        <a:lstStyle/>
        <a:p>
          <a:endParaRPr lang="en-US"/>
        </a:p>
      </dgm:t>
    </dgm:pt>
    <dgm:pt modelId="{895D4B75-D1DF-4EB6-8124-C8D3B75BD698}">
      <dgm:prSet phldrT="[Text]" custT="1"/>
      <dgm:spPr/>
      <dgm:t>
        <a:bodyPr/>
        <a:lstStyle/>
        <a:p>
          <a:r>
            <a:rPr lang="en-US" sz="1800" b="1" dirty="0"/>
            <a:t>Student fills out online enrollment form and emails the DEB director</a:t>
          </a:r>
        </a:p>
      </dgm:t>
    </dgm:pt>
    <dgm:pt modelId="{990F356B-5C9D-40BD-9886-B0BFFF7C19C5}" type="parTrans" cxnId="{AC0E0DFF-FFC3-4554-AD3D-B76159360A82}">
      <dgm:prSet/>
      <dgm:spPr/>
      <dgm:t>
        <a:bodyPr/>
        <a:lstStyle/>
        <a:p>
          <a:endParaRPr lang="en-US"/>
        </a:p>
      </dgm:t>
    </dgm:pt>
    <dgm:pt modelId="{D2AB6A2D-A344-41B4-BE3A-A70A0CF5DD6B}" type="sibTrans" cxnId="{AC0E0DFF-FFC3-4554-AD3D-B76159360A82}">
      <dgm:prSet/>
      <dgm:spPr/>
      <dgm:t>
        <a:bodyPr/>
        <a:lstStyle/>
        <a:p>
          <a:endParaRPr lang="en-US"/>
        </a:p>
      </dgm:t>
    </dgm:pt>
    <dgm:pt modelId="{DBB18004-71AB-43CA-BBD3-8644DC9766C8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Step 2</a:t>
          </a:r>
        </a:p>
      </dgm:t>
    </dgm:pt>
    <dgm:pt modelId="{C9FF31CE-4226-48D4-A423-4E87521EF00F}" type="parTrans" cxnId="{08104C4C-99F1-43CB-B03E-8C209750B29D}">
      <dgm:prSet/>
      <dgm:spPr/>
      <dgm:t>
        <a:bodyPr/>
        <a:lstStyle/>
        <a:p>
          <a:endParaRPr lang="en-US"/>
        </a:p>
      </dgm:t>
    </dgm:pt>
    <dgm:pt modelId="{FEFE4CDD-00CA-4D1B-BC47-11A01E192158}" type="sibTrans" cxnId="{08104C4C-99F1-43CB-B03E-8C209750B29D}">
      <dgm:prSet/>
      <dgm:spPr/>
      <dgm:t>
        <a:bodyPr/>
        <a:lstStyle/>
        <a:p>
          <a:endParaRPr lang="en-US"/>
        </a:p>
      </dgm:t>
    </dgm:pt>
    <dgm:pt modelId="{86A8FBFF-41F0-4102-91A2-89E5CE9756AE}">
      <dgm:prSet phldrT="[Text]" custT="1"/>
      <dgm:spPr/>
      <dgm:t>
        <a:bodyPr/>
        <a:lstStyle/>
        <a:p>
          <a:r>
            <a:rPr lang="en-US" sz="1800" b="1" dirty="0"/>
            <a:t>Student reviews DEB materials and attends an enrollment meeting with the DEB director.</a:t>
          </a:r>
        </a:p>
      </dgm:t>
    </dgm:pt>
    <dgm:pt modelId="{2833C777-19A1-4F55-8812-E0EE9001C841}" type="parTrans" cxnId="{09AB13BB-7095-4ACA-888C-80E8E19788F8}">
      <dgm:prSet/>
      <dgm:spPr/>
      <dgm:t>
        <a:bodyPr/>
        <a:lstStyle/>
        <a:p>
          <a:endParaRPr lang="en-US"/>
        </a:p>
      </dgm:t>
    </dgm:pt>
    <dgm:pt modelId="{406AC8C5-AA62-40A9-AF2D-B7B3AD8875E9}" type="sibTrans" cxnId="{09AB13BB-7095-4ACA-888C-80E8E19788F8}">
      <dgm:prSet/>
      <dgm:spPr/>
      <dgm:t>
        <a:bodyPr/>
        <a:lstStyle/>
        <a:p>
          <a:endParaRPr lang="en-US"/>
        </a:p>
      </dgm:t>
    </dgm:pt>
    <dgm:pt modelId="{B8FF12E1-72BD-467F-8AB9-22018446B0BF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Step 3</a:t>
          </a:r>
        </a:p>
      </dgm:t>
    </dgm:pt>
    <dgm:pt modelId="{7180C3E0-BBFE-4852-9263-7DAD2D37F404}" type="parTrans" cxnId="{A661C09B-755A-4293-B69A-9F2E58DA3F62}">
      <dgm:prSet/>
      <dgm:spPr/>
      <dgm:t>
        <a:bodyPr/>
        <a:lstStyle/>
        <a:p>
          <a:endParaRPr lang="en-US"/>
        </a:p>
      </dgm:t>
    </dgm:pt>
    <dgm:pt modelId="{8E84B7D1-8356-41AD-BE88-3E9D228BBF83}" type="sibTrans" cxnId="{A661C09B-755A-4293-B69A-9F2E58DA3F62}">
      <dgm:prSet/>
      <dgm:spPr/>
      <dgm:t>
        <a:bodyPr/>
        <a:lstStyle/>
        <a:p>
          <a:endParaRPr lang="en-US"/>
        </a:p>
      </dgm:t>
    </dgm:pt>
    <dgm:pt modelId="{8460DABE-A06A-44B4-80AA-FB0B05120E69}">
      <dgm:prSet phldrT="[Text]" custT="1"/>
      <dgm:spPr/>
      <dgm:t>
        <a:bodyPr/>
        <a:lstStyle/>
        <a:p>
          <a:r>
            <a:rPr lang="en-US" sz="1800" b="1" dirty="0"/>
            <a:t>DEB director emails the DEB Executive Committee with DEB candidate information and request to enroll (24 hour timeline for discussion).</a:t>
          </a:r>
        </a:p>
      </dgm:t>
    </dgm:pt>
    <dgm:pt modelId="{A76E46B6-D83A-470D-973E-2505CE8C3DA1}" type="parTrans" cxnId="{1D9F4B0B-3458-44C4-AA28-9AFCFEC8170A}">
      <dgm:prSet/>
      <dgm:spPr/>
      <dgm:t>
        <a:bodyPr/>
        <a:lstStyle/>
        <a:p>
          <a:endParaRPr lang="en-US"/>
        </a:p>
      </dgm:t>
    </dgm:pt>
    <dgm:pt modelId="{34C7C294-FA1E-49F7-B874-06FC08743D5F}" type="sibTrans" cxnId="{1D9F4B0B-3458-44C4-AA28-9AFCFEC8170A}">
      <dgm:prSet/>
      <dgm:spPr/>
      <dgm:t>
        <a:bodyPr/>
        <a:lstStyle/>
        <a:p>
          <a:endParaRPr lang="en-US"/>
        </a:p>
      </dgm:t>
    </dgm:pt>
    <dgm:pt modelId="{921EFC2C-095A-4F1A-8AAC-80CDA45C22CA}" type="pres">
      <dgm:prSet presAssocID="{9C4CD95F-8D78-411D-9A73-DD55EDD6597A}" presName="Name0" presStyleCnt="0">
        <dgm:presLayoutVars>
          <dgm:dir/>
          <dgm:animLvl val="lvl"/>
          <dgm:resizeHandles val="exact"/>
        </dgm:presLayoutVars>
      </dgm:prSet>
      <dgm:spPr/>
    </dgm:pt>
    <dgm:pt modelId="{C92F32C7-90D6-4FB7-AA52-BFE19EFE3816}" type="pres">
      <dgm:prSet presAssocID="{8393C0B8-98FA-421F-80C6-44FA2B00B267}" presName="compositeNode" presStyleCnt="0">
        <dgm:presLayoutVars>
          <dgm:bulletEnabled val="1"/>
        </dgm:presLayoutVars>
      </dgm:prSet>
      <dgm:spPr/>
    </dgm:pt>
    <dgm:pt modelId="{6B8D0D51-FBF9-49E6-99EE-B9265316E045}" type="pres">
      <dgm:prSet presAssocID="{8393C0B8-98FA-421F-80C6-44FA2B00B267}" presName="bgRect" presStyleLbl="node1" presStyleIdx="0" presStyleCnt="3" custLinFactNeighborX="-10023"/>
      <dgm:spPr/>
    </dgm:pt>
    <dgm:pt modelId="{65401ADF-B119-4415-B31C-D4454F348EA5}" type="pres">
      <dgm:prSet presAssocID="{8393C0B8-98FA-421F-80C6-44FA2B00B267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F91E5CA-C2F2-41B7-B799-86A3C9D4E5FD}" type="pres">
      <dgm:prSet presAssocID="{8393C0B8-98FA-421F-80C6-44FA2B00B267}" presName="childNode" presStyleLbl="node1" presStyleIdx="0" presStyleCnt="3">
        <dgm:presLayoutVars>
          <dgm:bulletEnabled val="1"/>
        </dgm:presLayoutVars>
      </dgm:prSet>
      <dgm:spPr/>
    </dgm:pt>
    <dgm:pt modelId="{1CB0FA0F-7036-4359-BAC6-8413ACA603E0}" type="pres">
      <dgm:prSet presAssocID="{C9C2511F-D312-4DD7-94AD-8CDBDCF240EF}" presName="hSp" presStyleCnt="0"/>
      <dgm:spPr/>
    </dgm:pt>
    <dgm:pt modelId="{BAA995BA-4391-48AA-8B1F-B809BE7601E7}" type="pres">
      <dgm:prSet presAssocID="{C9C2511F-D312-4DD7-94AD-8CDBDCF240EF}" presName="vProcSp" presStyleCnt="0"/>
      <dgm:spPr/>
    </dgm:pt>
    <dgm:pt modelId="{66CB9BE1-4AD1-4A65-BD91-40E1E2143683}" type="pres">
      <dgm:prSet presAssocID="{C9C2511F-D312-4DD7-94AD-8CDBDCF240EF}" presName="vSp1" presStyleCnt="0"/>
      <dgm:spPr/>
    </dgm:pt>
    <dgm:pt modelId="{98697BA4-D473-4F1C-9156-58520DD877E5}" type="pres">
      <dgm:prSet presAssocID="{C9C2511F-D312-4DD7-94AD-8CDBDCF240EF}" presName="simulatedConn" presStyleLbl="solidFgAcc1" presStyleIdx="0" presStyleCnt="2"/>
      <dgm:spPr>
        <a:ln w="57150">
          <a:solidFill>
            <a:schemeClr val="tx1"/>
          </a:solidFill>
        </a:ln>
      </dgm:spPr>
    </dgm:pt>
    <dgm:pt modelId="{D0C645EC-DFAE-454A-AC31-964829E17CB1}" type="pres">
      <dgm:prSet presAssocID="{C9C2511F-D312-4DD7-94AD-8CDBDCF240EF}" presName="vSp2" presStyleCnt="0"/>
      <dgm:spPr/>
    </dgm:pt>
    <dgm:pt modelId="{341817DB-9ADB-4417-B9D2-D32A2952A6B5}" type="pres">
      <dgm:prSet presAssocID="{C9C2511F-D312-4DD7-94AD-8CDBDCF240EF}" presName="sibTrans" presStyleCnt="0"/>
      <dgm:spPr/>
    </dgm:pt>
    <dgm:pt modelId="{53EAE25F-5B94-472E-BC88-F3B6BB5313AC}" type="pres">
      <dgm:prSet presAssocID="{DBB18004-71AB-43CA-BBD3-8644DC9766C8}" presName="compositeNode" presStyleCnt="0">
        <dgm:presLayoutVars>
          <dgm:bulletEnabled val="1"/>
        </dgm:presLayoutVars>
      </dgm:prSet>
      <dgm:spPr/>
    </dgm:pt>
    <dgm:pt modelId="{9825BD92-F226-4EC9-911C-604FBA76F9AD}" type="pres">
      <dgm:prSet presAssocID="{DBB18004-71AB-43CA-BBD3-8644DC9766C8}" presName="bgRect" presStyleLbl="node1" presStyleIdx="1" presStyleCnt="3"/>
      <dgm:spPr/>
    </dgm:pt>
    <dgm:pt modelId="{FA42D1D3-F44A-4B6F-8A18-239609835315}" type="pres">
      <dgm:prSet presAssocID="{DBB18004-71AB-43CA-BBD3-8644DC9766C8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7B537011-CA65-45EF-BED4-E6E52D3733D3}" type="pres">
      <dgm:prSet presAssocID="{DBB18004-71AB-43CA-BBD3-8644DC9766C8}" presName="childNode" presStyleLbl="node1" presStyleIdx="1" presStyleCnt="3">
        <dgm:presLayoutVars>
          <dgm:bulletEnabled val="1"/>
        </dgm:presLayoutVars>
      </dgm:prSet>
      <dgm:spPr/>
    </dgm:pt>
    <dgm:pt modelId="{1D6A6DC9-CA9E-4FE9-B60C-A03C75863A7D}" type="pres">
      <dgm:prSet presAssocID="{FEFE4CDD-00CA-4D1B-BC47-11A01E192158}" presName="hSp" presStyleCnt="0"/>
      <dgm:spPr/>
    </dgm:pt>
    <dgm:pt modelId="{07B28B59-F1D2-4252-811F-B380A17CBBD3}" type="pres">
      <dgm:prSet presAssocID="{FEFE4CDD-00CA-4D1B-BC47-11A01E192158}" presName="vProcSp" presStyleCnt="0"/>
      <dgm:spPr/>
    </dgm:pt>
    <dgm:pt modelId="{7C0C0508-D9E9-4ACA-A8F0-284F7FA414B9}" type="pres">
      <dgm:prSet presAssocID="{FEFE4CDD-00CA-4D1B-BC47-11A01E192158}" presName="vSp1" presStyleCnt="0"/>
      <dgm:spPr/>
    </dgm:pt>
    <dgm:pt modelId="{B1D74E75-6F37-49A0-AE22-B0CA61C4F4A0}" type="pres">
      <dgm:prSet presAssocID="{FEFE4CDD-00CA-4D1B-BC47-11A01E192158}" presName="simulatedConn" presStyleLbl="solidFgAcc1" presStyleIdx="1" presStyleCnt="2"/>
      <dgm:spPr>
        <a:ln w="57150">
          <a:solidFill>
            <a:schemeClr val="tx1"/>
          </a:solidFill>
        </a:ln>
      </dgm:spPr>
    </dgm:pt>
    <dgm:pt modelId="{E8C60D1A-F283-49EB-AE03-D3C5A67B3C7B}" type="pres">
      <dgm:prSet presAssocID="{FEFE4CDD-00CA-4D1B-BC47-11A01E192158}" presName="vSp2" presStyleCnt="0"/>
      <dgm:spPr/>
    </dgm:pt>
    <dgm:pt modelId="{F29DDB37-D542-412C-B6E7-D23B149FA749}" type="pres">
      <dgm:prSet presAssocID="{FEFE4CDD-00CA-4D1B-BC47-11A01E192158}" presName="sibTrans" presStyleCnt="0"/>
      <dgm:spPr/>
    </dgm:pt>
    <dgm:pt modelId="{BFDFD547-83ED-4C20-A754-ADDB18C28285}" type="pres">
      <dgm:prSet presAssocID="{B8FF12E1-72BD-467F-8AB9-22018446B0BF}" presName="compositeNode" presStyleCnt="0">
        <dgm:presLayoutVars>
          <dgm:bulletEnabled val="1"/>
        </dgm:presLayoutVars>
      </dgm:prSet>
      <dgm:spPr/>
    </dgm:pt>
    <dgm:pt modelId="{DA3F604D-6006-48A0-8891-F5FA4DB99604}" type="pres">
      <dgm:prSet presAssocID="{B8FF12E1-72BD-467F-8AB9-22018446B0BF}" presName="bgRect" presStyleLbl="node1" presStyleIdx="2" presStyleCnt="3"/>
      <dgm:spPr/>
    </dgm:pt>
    <dgm:pt modelId="{88FDE701-D73D-4BA7-8421-322455C0796A}" type="pres">
      <dgm:prSet presAssocID="{B8FF12E1-72BD-467F-8AB9-22018446B0BF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52D12B67-7E0E-4807-92C5-721D0B6B9D24}" type="pres">
      <dgm:prSet presAssocID="{B8FF12E1-72BD-467F-8AB9-22018446B0BF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E2F9108-AE8A-493D-9542-76999C038F56}" srcId="{9C4CD95F-8D78-411D-9A73-DD55EDD6597A}" destId="{8393C0B8-98FA-421F-80C6-44FA2B00B267}" srcOrd="0" destOrd="0" parTransId="{2D290CA6-4577-4B6B-947B-D832BA8D54FF}" sibTransId="{C9C2511F-D312-4DD7-94AD-8CDBDCF240EF}"/>
    <dgm:cxn modelId="{1D9F4B0B-3458-44C4-AA28-9AFCFEC8170A}" srcId="{B8FF12E1-72BD-467F-8AB9-22018446B0BF}" destId="{8460DABE-A06A-44B4-80AA-FB0B05120E69}" srcOrd="0" destOrd="0" parTransId="{A76E46B6-D83A-470D-973E-2505CE8C3DA1}" sibTransId="{34C7C294-FA1E-49F7-B874-06FC08743D5F}"/>
    <dgm:cxn modelId="{08104C4C-99F1-43CB-B03E-8C209750B29D}" srcId="{9C4CD95F-8D78-411D-9A73-DD55EDD6597A}" destId="{DBB18004-71AB-43CA-BBD3-8644DC9766C8}" srcOrd="1" destOrd="0" parTransId="{C9FF31CE-4226-48D4-A423-4E87521EF00F}" sibTransId="{FEFE4CDD-00CA-4D1B-BC47-11A01E192158}"/>
    <dgm:cxn modelId="{EC711B6F-2920-489A-880F-43CB87C6370A}" type="presOf" srcId="{8393C0B8-98FA-421F-80C6-44FA2B00B267}" destId="{6B8D0D51-FBF9-49E6-99EE-B9265316E045}" srcOrd="0" destOrd="0" presId="urn:microsoft.com/office/officeart/2005/8/layout/hProcess7"/>
    <dgm:cxn modelId="{C9C7A774-2BBF-4B84-A934-DF5A7FB3DBF9}" type="presOf" srcId="{DBB18004-71AB-43CA-BBD3-8644DC9766C8}" destId="{9825BD92-F226-4EC9-911C-604FBA76F9AD}" srcOrd="0" destOrd="0" presId="urn:microsoft.com/office/officeart/2005/8/layout/hProcess7"/>
    <dgm:cxn modelId="{31732E7B-81FA-4B5D-8B23-B09E708AB195}" type="presOf" srcId="{B8FF12E1-72BD-467F-8AB9-22018446B0BF}" destId="{88FDE701-D73D-4BA7-8421-322455C0796A}" srcOrd="1" destOrd="0" presId="urn:microsoft.com/office/officeart/2005/8/layout/hProcess7"/>
    <dgm:cxn modelId="{E6AF307D-A8B0-4110-AEE1-D7A9A5977C19}" type="presOf" srcId="{8460DABE-A06A-44B4-80AA-FB0B05120E69}" destId="{52D12B67-7E0E-4807-92C5-721D0B6B9D24}" srcOrd="0" destOrd="0" presId="urn:microsoft.com/office/officeart/2005/8/layout/hProcess7"/>
    <dgm:cxn modelId="{7BBC1582-3FC4-4828-A335-7A1D60927540}" type="presOf" srcId="{86A8FBFF-41F0-4102-91A2-89E5CE9756AE}" destId="{7B537011-CA65-45EF-BED4-E6E52D3733D3}" srcOrd="0" destOrd="0" presId="urn:microsoft.com/office/officeart/2005/8/layout/hProcess7"/>
    <dgm:cxn modelId="{A661C09B-755A-4293-B69A-9F2E58DA3F62}" srcId="{9C4CD95F-8D78-411D-9A73-DD55EDD6597A}" destId="{B8FF12E1-72BD-467F-8AB9-22018446B0BF}" srcOrd="2" destOrd="0" parTransId="{7180C3E0-BBFE-4852-9263-7DAD2D37F404}" sibTransId="{8E84B7D1-8356-41AD-BE88-3E9D228BBF83}"/>
    <dgm:cxn modelId="{E0B8C6A8-9FD2-4F38-81FD-46A4FB6A5D9C}" type="presOf" srcId="{DBB18004-71AB-43CA-BBD3-8644DC9766C8}" destId="{FA42D1D3-F44A-4B6F-8A18-239609835315}" srcOrd="1" destOrd="0" presId="urn:microsoft.com/office/officeart/2005/8/layout/hProcess7"/>
    <dgm:cxn modelId="{103A87B4-5A98-4E2A-8524-40013BB900EB}" type="presOf" srcId="{B8FF12E1-72BD-467F-8AB9-22018446B0BF}" destId="{DA3F604D-6006-48A0-8891-F5FA4DB99604}" srcOrd="0" destOrd="0" presId="urn:microsoft.com/office/officeart/2005/8/layout/hProcess7"/>
    <dgm:cxn modelId="{09AB13BB-7095-4ACA-888C-80E8E19788F8}" srcId="{DBB18004-71AB-43CA-BBD3-8644DC9766C8}" destId="{86A8FBFF-41F0-4102-91A2-89E5CE9756AE}" srcOrd="0" destOrd="0" parTransId="{2833C777-19A1-4F55-8812-E0EE9001C841}" sibTransId="{406AC8C5-AA62-40A9-AF2D-B7B3AD8875E9}"/>
    <dgm:cxn modelId="{5DA9E7DD-FC92-444C-AEA5-3F86D78B37E5}" type="presOf" srcId="{9C4CD95F-8D78-411D-9A73-DD55EDD6597A}" destId="{921EFC2C-095A-4F1A-8AAC-80CDA45C22CA}" srcOrd="0" destOrd="0" presId="urn:microsoft.com/office/officeart/2005/8/layout/hProcess7"/>
    <dgm:cxn modelId="{DA3D45EE-EC95-4A4E-8631-470CFDF95A83}" type="presOf" srcId="{895D4B75-D1DF-4EB6-8124-C8D3B75BD698}" destId="{CF91E5CA-C2F2-41B7-B799-86A3C9D4E5FD}" srcOrd="0" destOrd="0" presId="urn:microsoft.com/office/officeart/2005/8/layout/hProcess7"/>
    <dgm:cxn modelId="{F564DDF5-B377-43C2-B610-003AA1AE4818}" type="presOf" srcId="{8393C0B8-98FA-421F-80C6-44FA2B00B267}" destId="{65401ADF-B119-4415-B31C-D4454F348EA5}" srcOrd="1" destOrd="0" presId="urn:microsoft.com/office/officeart/2005/8/layout/hProcess7"/>
    <dgm:cxn modelId="{AC0E0DFF-FFC3-4554-AD3D-B76159360A82}" srcId="{8393C0B8-98FA-421F-80C6-44FA2B00B267}" destId="{895D4B75-D1DF-4EB6-8124-C8D3B75BD698}" srcOrd="0" destOrd="0" parTransId="{990F356B-5C9D-40BD-9886-B0BFFF7C19C5}" sibTransId="{D2AB6A2D-A344-41B4-BE3A-A70A0CF5DD6B}"/>
    <dgm:cxn modelId="{05BC417F-18DC-4CB7-B5C6-36754E778582}" type="presParOf" srcId="{921EFC2C-095A-4F1A-8AAC-80CDA45C22CA}" destId="{C92F32C7-90D6-4FB7-AA52-BFE19EFE3816}" srcOrd="0" destOrd="0" presId="urn:microsoft.com/office/officeart/2005/8/layout/hProcess7"/>
    <dgm:cxn modelId="{82806EBA-70B3-4281-954F-EB36799D35B3}" type="presParOf" srcId="{C92F32C7-90D6-4FB7-AA52-BFE19EFE3816}" destId="{6B8D0D51-FBF9-49E6-99EE-B9265316E045}" srcOrd="0" destOrd="0" presId="urn:microsoft.com/office/officeart/2005/8/layout/hProcess7"/>
    <dgm:cxn modelId="{F6B5226F-1F0B-4A63-9524-A64C6241D9EE}" type="presParOf" srcId="{C92F32C7-90D6-4FB7-AA52-BFE19EFE3816}" destId="{65401ADF-B119-4415-B31C-D4454F348EA5}" srcOrd="1" destOrd="0" presId="urn:microsoft.com/office/officeart/2005/8/layout/hProcess7"/>
    <dgm:cxn modelId="{91178357-8508-4DBE-951B-DBFF175930BB}" type="presParOf" srcId="{C92F32C7-90D6-4FB7-AA52-BFE19EFE3816}" destId="{CF91E5CA-C2F2-41B7-B799-86A3C9D4E5FD}" srcOrd="2" destOrd="0" presId="urn:microsoft.com/office/officeart/2005/8/layout/hProcess7"/>
    <dgm:cxn modelId="{6C451C38-3228-425B-9C8B-B3FC51B76929}" type="presParOf" srcId="{921EFC2C-095A-4F1A-8AAC-80CDA45C22CA}" destId="{1CB0FA0F-7036-4359-BAC6-8413ACA603E0}" srcOrd="1" destOrd="0" presId="urn:microsoft.com/office/officeart/2005/8/layout/hProcess7"/>
    <dgm:cxn modelId="{7A1EBBAB-1D60-45FC-8E11-4DCDA2D1091D}" type="presParOf" srcId="{921EFC2C-095A-4F1A-8AAC-80CDA45C22CA}" destId="{BAA995BA-4391-48AA-8B1F-B809BE7601E7}" srcOrd="2" destOrd="0" presId="urn:microsoft.com/office/officeart/2005/8/layout/hProcess7"/>
    <dgm:cxn modelId="{64BC282E-F9DE-41B3-AA01-D48C241175A5}" type="presParOf" srcId="{BAA995BA-4391-48AA-8B1F-B809BE7601E7}" destId="{66CB9BE1-4AD1-4A65-BD91-40E1E2143683}" srcOrd="0" destOrd="0" presId="urn:microsoft.com/office/officeart/2005/8/layout/hProcess7"/>
    <dgm:cxn modelId="{7406CC89-DCCA-4A78-A4A8-8E48631DCDFF}" type="presParOf" srcId="{BAA995BA-4391-48AA-8B1F-B809BE7601E7}" destId="{98697BA4-D473-4F1C-9156-58520DD877E5}" srcOrd="1" destOrd="0" presId="urn:microsoft.com/office/officeart/2005/8/layout/hProcess7"/>
    <dgm:cxn modelId="{F0DFE72F-7CAD-4B91-A6BB-D056CDEB04BA}" type="presParOf" srcId="{BAA995BA-4391-48AA-8B1F-B809BE7601E7}" destId="{D0C645EC-DFAE-454A-AC31-964829E17CB1}" srcOrd="2" destOrd="0" presId="urn:microsoft.com/office/officeart/2005/8/layout/hProcess7"/>
    <dgm:cxn modelId="{5C4CF5DD-89C9-4783-AA8B-D58F356217C4}" type="presParOf" srcId="{921EFC2C-095A-4F1A-8AAC-80CDA45C22CA}" destId="{341817DB-9ADB-4417-B9D2-D32A2952A6B5}" srcOrd="3" destOrd="0" presId="urn:microsoft.com/office/officeart/2005/8/layout/hProcess7"/>
    <dgm:cxn modelId="{17DCEAA9-6A37-4EBA-BF6A-304ACA367625}" type="presParOf" srcId="{921EFC2C-095A-4F1A-8AAC-80CDA45C22CA}" destId="{53EAE25F-5B94-472E-BC88-F3B6BB5313AC}" srcOrd="4" destOrd="0" presId="urn:microsoft.com/office/officeart/2005/8/layout/hProcess7"/>
    <dgm:cxn modelId="{8D72CFDF-5AEB-436D-9247-D72E04BCC858}" type="presParOf" srcId="{53EAE25F-5B94-472E-BC88-F3B6BB5313AC}" destId="{9825BD92-F226-4EC9-911C-604FBA76F9AD}" srcOrd="0" destOrd="0" presId="urn:microsoft.com/office/officeart/2005/8/layout/hProcess7"/>
    <dgm:cxn modelId="{771F80A9-D58A-4DF6-8077-1FE5EBE2CC5F}" type="presParOf" srcId="{53EAE25F-5B94-472E-BC88-F3B6BB5313AC}" destId="{FA42D1D3-F44A-4B6F-8A18-239609835315}" srcOrd="1" destOrd="0" presId="urn:microsoft.com/office/officeart/2005/8/layout/hProcess7"/>
    <dgm:cxn modelId="{38576C03-C21C-4E0C-A3DF-C2124863EDA0}" type="presParOf" srcId="{53EAE25F-5B94-472E-BC88-F3B6BB5313AC}" destId="{7B537011-CA65-45EF-BED4-E6E52D3733D3}" srcOrd="2" destOrd="0" presId="urn:microsoft.com/office/officeart/2005/8/layout/hProcess7"/>
    <dgm:cxn modelId="{66956B35-2377-4F32-920E-5AF13B07D678}" type="presParOf" srcId="{921EFC2C-095A-4F1A-8AAC-80CDA45C22CA}" destId="{1D6A6DC9-CA9E-4FE9-B60C-A03C75863A7D}" srcOrd="5" destOrd="0" presId="urn:microsoft.com/office/officeart/2005/8/layout/hProcess7"/>
    <dgm:cxn modelId="{6F68BA9B-AD0B-4DF5-A68E-F6CCF1F26D7F}" type="presParOf" srcId="{921EFC2C-095A-4F1A-8AAC-80CDA45C22CA}" destId="{07B28B59-F1D2-4252-811F-B380A17CBBD3}" srcOrd="6" destOrd="0" presId="urn:microsoft.com/office/officeart/2005/8/layout/hProcess7"/>
    <dgm:cxn modelId="{3ABDB45D-74C2-4797-9EC9-666D34334E56}" type="presParOf" srcId="{07B28B59-F1D2-4252-811F-B380A17CBBD3}" destId="{7C0C0508-D9E9-4ACA-A8F0-284F7FA414B9}" srcOrd="0" destOrd="0" presId="urn:microsoft.com/office/officeart/2005/8/layout/hProcess7"/>
    <dgm:cxn modelId="{AB880B5A-54C1-45D6-9D94-90448654DFAE}" type="presParOf" srcId="{07B28B59-F1D2-4252-811F-B380A17CBBD3}" destId="{B1D74E75-6F37-49A0-AE22-B0CA61C4F4A0}" srcOrd="1" destOrd="0" presId="urn:microsoft.com/office/officeart/2005/8/layout/hProcess7"/>
    <dgm:cxn modelId="{75E312AA-313B-473E-B0F0-B08115B799D5}" type="presParOf" srcId="{07B28B59-F1D2-4252-811F-B380A17CBBD3}" destId="{E8C60D1A-F283-49EB-AE03-D3C5A67B3C7B}" srcOrd="2" destOrd="0" presId="urn:microsoft.com/office/officeart/2005/8/layout/hProcess7"/>
    <dgm:cxn modelId="{46791B1C-AB07-4264-BB1E-7AC0EF171941}" type="presParOf" srcId="{921EFC2C-095A-4F1A-8AAC-80CDA45C22CA}" destId="{F29DDB37-D542-412C-B6E7-D23B149FA749}" srcOrd="7" destOrd="0" presId="urn:microsoft.com/office/officeart/2005/8/layout/hProcess7"/>
    <dgm:cxn modelId="{1B02C0C7-7ED9-41A5-8220-F1671BD5D398}" type="presParOf" srcId="{921EFC2C-095A-4F1A-8AAC-80CDA45C22CA}" destId="{BFDFD547-83ED-4C20-A754-ADDB18C28285}" srcOrd="8" destOrd="0" presId="urn:microsoft.com/office/officeart/2005/8/layout/hProcess7"/>
    <dgm:cxn modelId="{8FE47C0D-DDAF-41ED-9E08-A6BCAC78C54A}" type="presParOf" srcId="{BFDFD547-83ED-4C20-A754-ADDB18C28285}" destId="{DA3F604D-6006-48A0-8891-F5FA4DB99604}" srcOrd="0" destOrd="0" presId="urn:microsoft.com/office/officeart/2005/8/layout/hProcess7"/>
    <dgm:cxn modelId="{7A3DB6AF-EE5D-4ADA-B8DE-82338784F475}" type="presParOf" srcId="{BFDFD547-83ED-4C20-A754-ADDB18C28285}" destId="{88FDE701-D73D-4BA7-8421-322455C0796A}" srcOrd="1" destOrd="0" presId="urn:microsoft.com/office/officeart/2005/8/layout/hProcess7"/>
    <dgm:cxn modelId="{106F0EBC-2596-426B-AE77-00BB390AB51D}" type="presParOf" srcId="{BFDFD547-83ED-4C20-A754-ADDB18C28285}" destId="{52D12B67-7E0E-4807-92C5-721D0B6B9D2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CD95F-8D78-411D-9A73-DD55EDD6597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93C0B8-98FA-421F-80C6-44FA2B00B267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Step 4 </a:t>
          </a:r>
        </a:p>
      </dgm:t>
    </dgm:pt>
    <dgm:pt modelId="{2D290CA6-4577-4B6B-947B-D832BA8D54FF}" type="parTrans" cxnId="{DE2F9108-AE8A-493D-9542-76999C038F56}">
      <dgm:prSet/>
      <dgm:spPr/>
      <dgm:t>
        <a:bodyPr/>
        <a:lstStyle/>
        <a:p>
          <a:endParaRPr lang="en-US"/>
        </a:p>
      </dgm:t>
    </dgm:pt>
    <dgm:pt modelId="{C9C2511F-D312-4DD7-94AD-8CDBDCF240EF}" type="sibTrans" cxnId="{DE2F9108-AE8A-493D-9542-76999C038F56}">
      <dgm:prSet/>
      <dgm:spPr/>
      <dgm:t>
        <a:bodyPr/>
        <a:lstStyle/>
        <a:p>
          <a:endParaRPr lang="en-US"/>
        </a:p>
      </dgm:t>
    </dgm:pt>
    <dgm:pt modelId="{895D4B75-D1DF-4EB6-8124-C8D3B75BD698}">
      <dgm:prSet phldrT="[Text]" custT="1"/>
      <dgm:spPr/>
      <dgm:t>
        <a:bodyPr/>
        <a:lstStyle/>
        <a:p>
          <a:r>
            <a:rPr lang="en-US" sz="1800" b="1" dirty="0"/>
            <a:t>DEB director sends student the DEB Welcome Letter and Graduate Studies form GS323.</a:t>
          </a:r>
        </a:p>
      </dgm:t>
    </dgm:pt>
    <dgm:pt modelId="{990F356B-5C9D-40BD-9886-B0BFFF7C19C5}" type="parTrans" cxnId="{AC0E0DFF-FFC3-4554-AD3D-B76159360A82}">
      <dgm:prSet/>
      <dgm:spPr/>
      <dgm:t>
        <a:bodyPr/>
        <a:lstStyle/>
        <a:p>
          <a:endParaRPr lang="en-US"/>
        </a:p>
      </dgm:t>
    </dgm:pt>
    <dgm:pt modelId="{D2AB6A2D-A344-41B4-BE3A-A70A0CF5DD6B}" type="sibTrans" cxnId="{AC0E0DFF-FFC3-4554-AD3D-B76159360A82}">
      <dgm:prSet/>
      <dgm:spPr/>
      <dgm:t>
        <a:bodyPr/>
        <a:lstStyle/>
        <a:p>
          <a:endParaRPr lang="en-US"/>
        </a:p>
      </dgm:t>
    </dgm:pt>
    <dgm:pt modelId="{DBB18004-71AB-43CA-BBD3-8644DC9766C8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Step 5</a:t>
          </a:r>
        </a:p>
      </dgm:t>
    </dgm:pt>
    <dgm:pt modelId="{C9FF31CE-4226-48D4-A423-4E87521EF00F}" type="parTrans" cxnId="{08104C4C-99F1-43CB-B03E-8C209750B29D}">
      <dgm:prSet/>
      <dgm:spPr/>
      <dgm:t>
        <a:bodyPr/>
        <a:lstStyle/>
        <a:p>
          <a:endParaRPr lang="en-US"/>
        </a:p>
      </dgm:t>
    </dgm:pt>
    <dgm:pt modelId="{FEFE4CDD-00CA-4D1B-BC47-11A01E192158}" type="sibTrans" cxnId="{08104C4C-99F1-43CB-B03E-8C209750B29D}">
      <dgm:prSet/>
      <dgm:spPr/>
      <dgm:t>
        <a:bodyPr/>
        <a:lstStyle/>
        <a:p>
          <a:endParaRPr lang="en-US"/>
        </a:p>
      </dgm:t>
    </dgm:pt>
    <dgm:pt modelId="{86A8FBFF-41F0-4102-91A2-89E5CE9756AE}">
      <dgm:prSet phldrT="[Text]" custT="1"/>
      <dgm:spPr/>
      <dgm:t>
        <a:bodyPr/>
        <a:lstStyle/>
        <a:p>
          <a:r>
            <a:rPr lang="en-US" sz="1800" b="1" dirty="0"/>
            <a:t>Student, graduate program advisor and DEB Chair (electronic signature) all sign form GS323.</a:t>
          </a:r>
        </a:p>
      </dgm:t>
    </dgm:pt>
    <dgm:pt modelId="{2833C777-19A1-4F55-8812-E0EE9001C841}" type="parTrans" cxnId="{09AB13BB-7095-4ACA-888C-80E8E19788F8}">
      <dgm:prSet/>
      <dgm:spPr/>
      <dgm:t>
        <a:bodyPr/>
        <a:lstStyle/>
        <a:p>
          <a:endParaRPr lang="en-US"/>
        </a:p>
      </dgm:t>
    </dgm:pt>
    <dgm:pt modelId="{406AC8C5-AA62-40A9-AF2D-B7B3AD8875E9}" type="sibTrans" cxnId="{09AB13BB-7095-4ACA-888C-80E8E19788F8}">
      <dgm:prSet/>
      <dgm:spPr/>
      <dgm:t>
        <a:bodyPr/>
        <a:lstStyle/>
        <a:p>
          <a:endParaRPr lang="en-US"/>
        </a:p>
      </dgm:t>
    </dgm:pt>
    <dgm:pt modelId="{B8FF12E1-72BD-467F-8AB9-22018446B0B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Step 6</a:t>
          </a:r>
        </a:p>
      </dgm:t>
    </dgm:pt>
    <dgm:pt modelId="{7180C3E0-BBFE-4852-9263-7DAD2D37F404}" type="parTrans" cxnId="{A661C09B-755A-4293-B69A-9F2E58DA3F62}">
      <dgm:prSet/>
      <dgm:spPr/>
      <dgm:t>
        <a:bodyPr/>
        <a:lstStyle/>
        <a:p>
          <a:endParaRPr lang="en-US"/>
        </a:p>
      </dgm:t>
    </dgm:pt>
    <dgm:pt modelId="{8E84B7D1-8356-41AD-BE88-3E9D228BBF83}" type="sibTrans" cxnId="{A661C09B-755A-4293-B69A-9F2E58DA3F62}">
      <dgm:prSet/>
      <dgm:spPr/>
      <dgm:t>
        <a:bodyPr/>
        <a:lstStyle/>
        <a:p>
          <a:endParaRPr lang="en-US"/>
        </a:p>
      </dgm:t>
    </dgm:pt>
    <dgm:pt modelId="{8460DABE-A06A-44B4-80AA-FB0B05120E69}">
      <dgm:prSet phldrT="[Text]" custT="1"/>
      <dgm:spPr/>
      <dgm:t>
        <a:bodyPr/>
        <a:lstStyle/>
        <a:p>
          <a:r>
            <a:rPr lang="en-US" sz="1800" b="1" dirty="0"/>
            <a:t>Student prints and delivers completed for GS323 to the Office of Graduate Studies. </a:t>
          </a:r>
        </a:p>
      </dgm:t>
    </dgm:pt>
    <dgm:pt modelId="{A76E46B6-D83A-470D-973E-2505CE8C3DA1}" type="parTrans" cxnId="{1D9F4B0B-3458-44C4-AA28-9AFCFEC8170A}">
      <dgm:prSet/>
      <dgm:spPr/>
      <dgm:t>
        <a:bodyPr/>
        <a:lstStyle/>
        <a:p>
          <a:endParaRPr lang="en-US"/>
        </a:p>
      </dgm:t>
    </dgm:pt>
    <dgm:pt modelId="{34C7C294-FA1E-49F7-B874-06FC08743D5F}" type="sibTrans" cxnId="{1D9F4B0B-3458-44C4-AA28-9AFCFEC8170A}">
      <dgm:prSet/>
      <dgm:spPr/>
      <dgm:t>
        <a:bodyPr/>
        <a:lstStyle/>
        <a:p>
          <a:endParaRPr lang="en-US"/>
        </a:p>
      </dgm:t>
    </dgm:pt>
    <dgm:pt modelId="{921EFC2C-095A-4F1A-8AAC-80CDA45C22CA}" type="pres">
      <dgm:prSet presAssocID="{9C4CD95F-8D78-411D-9A73-DD55EDD6597A}" presName="Name0" presStyleCnt="0">
        <dgm:presLayoutVars>
          <dgm:dir/>
          <dgm:animLvl val="lvl"/>
          <dgm:resizeHandles val="exact"/>
        </dgm:presLayoutVars>
      </dgm:prSet>
      <dgm:spPr/>
    </dgm:pt>
    <dgm:pt modelId="{C92F32C7-90D6-4FB7-AA52-BFE19EFE3816}" type="pres">
      <dgm:prSet presAssocID="{8393C0B8-98FA-421F-80C6-44FA2B00B267}" presName="compositeNode" presStyleCnt="0">
        <dgm:presLayoutVars>
          <dgm:bulletEnabled val="1"/>
        </dgm:presLayoutVars>
      </dgm:prSet>
      <dgm:spPr/>
    </dgm:pt>
    <dgm:pt modelId="{6B8D0D51-FBF9-49E6-99EE-B9265316E045}" type="pres">
      <dgm:prSet presAssocID="{8393C0B8-98FA-421F-80C6-44FA2B00B267}" presName="bgRect" presStyleLbl="node1" presStyleIdx="0" presStyleCnt="3"/>
      <dgm:spPr/>
    </dgm:pt>
    <dgm:pt modelId="{65401ADF-B119-4415-B31C-D4454F348EA5}" type="pres">
      <dgm:prSet presAssocID="{8393C0B8-98FA-421F-80C6-44FA2B00B267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F91E5CA-C2F2-41B7-B799-86A3C9D4E5FD}" type="pres">
      <dgm:prSet presAssocID="{8393C0B8-98FA-421F-80C6-44FA2B00B267}" presName="childNode" presStyleLbl="node1" presStyleIdx="0" presStyleCnt="3">
        <dgm:presLayoutVars>
          <dgm:bulletEnabled val="1"/>
        </dgm:presLayoutVars>
      </dgm:prSet>
      <dgm:spPr/>
    </dgm:pt>
    <dgm:pt modelId="{1CB0FA0F-7036-4359-BAC6-8413ACA603E0}" type="pres">
      <dgm:prSet presAssocID="{C9C2511F-D312-4DD7-94AD-8CDBDCF240EF}" presName="hSp" presStyleCnt="0"/>
      <dgm:spPr/>
    </dgm:pt>
    <dgm:pt modelId="{BAA995BA-4391-48AA-8B1F-B809BE7601E7}" type="pres">
      <dgm:prSet presAssocID="{C9C2511F-D312-4DD7-94AD-8CDBDCF240EF}" presName="vProcSp" presStyleCnt="0"/>
      <dgm:spPr/>
    </dgm:pt>
    <dgm:pt modelId="{66CB9BE1-4AD1-4A65-BD91-40E1E2143683}" type="pres">
      <dgm:prSet presAssocID="{C9C2511F-D312-4DD7-94AD-8CDBDCF240EF}" presName="vSp1" presStyleCnt="0"/>
      <dgm:spPr/>
    </dgm:pt>
    <dgm:pt modelId="{98697BA4-D473-4F1C-9156-58520DD877E5}" type="pres">
      <dgm:prSet presAssocID="{C9C2511F-D312-4DD7-94AD-8CDBDCF240EF}" presName="simulatedConn" presStyleLbl="solidFgAcc1" presStyleIdx="0" presStyleCnt="2"/>
      <dgm:spPr>
        <a:ln w="57150">
          <a:solidFill>
            <a:schemeClr val="tx1"/>
          </a:solidFill>
        </a:ln>
      </dgm:spPr>
    </dgm:pt>
    <dgm:pt modelId="{D0C645EC-DFAE-454A-AC31-964829E17CB1}" type="pres">
      <dgm:prSet presAssocID="{C9C2511F-D312-4DD7-94AD-8CDBDCF240EF}" presName="vSp2" presStyleCnt="0"/>
      <dgm:spPr/>
    </dgm:pt>
    <dgm:pt modelId="{341817DB-9ADB-4417-B9D2-D32A2952A6B5}" type="pres">
      <dgm:prSet presAssocID="{C9C2511F-D312-4DD7-94AD-8CDBDCF240EF}" presName="sibTrans" presStyleCnt="0"/>
      <dgm:spPr/>
    </dgm:pt>
    <dgm:pt modelId="{53EAE25F-5B94-472E-BC88-F3B6BB5313AC}" type="pres">
      <dgm:prSet presAssocID="{DBB18004-71AB-43CA-BBD3-8644DC9766C8}" presName="compositeNode" presStyleCnt="0">
        <dgm:presLayoutVars>
          <dgm:bulletEnabled val="1"/>
        </dgm:presLayoutVars>
      </dgm:prSet>
      <dgm:spPr/>
    </dgm:pt>
    <dgm:pt modelId="{9825BD92-F226-4EC9-911C-604FBA76F9AD}" type="pres">
      <dgm:prSet presAssocID="{DBB18004-71AB-43CA-BBD3-8644DC9766C8}" presName="bgRect" presStyleLbl="node1" presStyleIdx="1" presStyleCnt="3"/>
      <dgm:spPr/>
    </dgm:pt>
    <dgm:pt modelId="{FA42D1D3-F44A-4B6F-8A18-239609835315}" type="pres">
      <dgm:prSet presAssocID="{DBB18004-71AB-43CA-BBD3-8644DC9766C8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7B537011-CA65-45EF-BED4-E6E52D3733D3}" type="pres">
      <dgm:prSet presAssocID="{DBB18004-71AB-43CA-BBD3-8644DC9766C8}" presName="childNode" presStyleLbl="node1" presStyleIdx="1" presStyleCnt="3">
        <dgm:presLayoutVars>
          <dgm:bulletEnabled val="1"/>
        </dgm:presLayoutVars>
      </dgm:prSet>
      <dgm:spPr/>
    </dgm:pt>
    <dgm:pt modelId="{1D6A6DC9-CA9E-4FE9-B60C-A03C75863A7D}" type="pres">
      <dgm:prSet presAssocID="{FEFE4CDD-00CA-4D1B-BC47-11A01E192158}" presName="hSp" presStyleCnt="0"/>
      <dgm:spPr/>
    </dgm:pt>
    <dgm:pt modelId="{07B28B59-F1D2-4252-811F-B380A17CBBD3}" type="pres">
      <dgm:prSet presAssocID="{FEFE4CDD-00CA-4D1B-BC47-11A01E192158}" presName="vProcSp" presStyleCnt="0"/>
      <dgm:spPr/>
    </dgm:pt>
    <dgm:pt modelId="{7C0C0508-D9E9-4ACA-A8F0-284F7FA414B9}" type="pres">
      <dgm:prSet presAssocID="{FEFE4CDD-00CA-4D1B-BC47-11A01E192158}" presName="vSp1" presStyleCnt="0"/>
      <dgm:spPr/>
    </dgm:pt>
    <dgm:pt modelId="{B1D74E75-6F37-49A0-AE22-B0CA61C4F4A0}" type="pres">
      <dgm:prSet presAssocID="{FEFE4CDD-00CA-4D1B-BC47-11A01E192158}" presName="simulatedConn" presStyleLbl="solidFgAcc1" presStyleIdx="1" presStyleCnt="2"/>
      <dgm:spPr>
        <a:ln w="57150">
          <a:solidFill>
            <a:schemeClr val="tx1"/>
          </a:solidFill>
        </a:ln>
      </dgm:spPr>
    </dgm:pt>
    <dgm:pt modelId="{E8C60D1A-F283-49EB-AE03-D3C5A67B3C7B}" type="pres">
      <dgm:prSet presAssocID="{FEFE4CDD-00CA-4D1B-BC47-11A01E192158}" presName="vSp2" presStyleCnt="0"/>
      <dgm:spPr/>
    </dgm:pt>
    <dgm:pt modelId="{F29DDB37-D542-412C-B6E7-D23B149FA749}" type="pres">
      <dgm:prSet presAssocID="{FEFE4CDD-00CA-4D1B-BC47-11A01E192158}" presName="sibTrans" presStyleCnt="0"/>
      <dgm:spPr/>
    </dgm:pt>
    <dgm:pt modelId="{BFDFD547-83ED-4C20-A754-ADDB18C28285}" type="pres">
      <dgm:prSet presAssocID="{B8FF12E1-72BD-467F-8AB9-22018446B0BF}" presName="compositeNode" presStyleCnt="0">
        <dgm:presLayoutVars>
          <dgm:bulletEnabled val="1"/>
        </dgm:presLayoutVars>
      </dgm:prSet>
      <dgm:spPr/>
    </dgm:pt>
    <dgm:pt modelId="{DA3F604D-6006-48A0-8891-F5FA4DB99604}" type="pres">
      <dgm:prSet presAssocID="{B8FF12E1-72BD-467F-8AB9-22018446B0BF}" presName="bgRect" presStyleLbl="node1" presStyleIdx="2" presStyleCnt="3"/>
      <dgm:spPr/>
    </dgm:pt>
    <dgm:pt modelId="{88FDE701-D73D-4BA7-8421-322455C0796A}" type="pres">
      <dgm:prSet presAssocID="{B8FF12E1-72BD-467F-8AB9-22018446B0BF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52D12B67-7E0E-4807-92C5-721D0B6B9D24}" type="pres">
      <dgm:prSet presAssocID="{B8FF12E1-72BD-467F-8AB9-22018446B0BF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E2F9108-AE8A-493D-9542-76999C038F56}" srcId="{9C4CD95F-8D78-411D-9A73-DD55EDD6597A}" destId="{8393C0B8-98FA-421F-80C6-44FA2B00B267}" srcOrd="0" destOrd="0" parTransId="{2D290CA6-4577-4B6B-947B-D832BA8D54FF}" sibTransId="{C9C2511F-D312-4DD7-94AD-8CDBDCF240EF}"/>
    <dgm:cxn modelId="{1D9F4B0B-3458-44C4-AA28-9AFCFEC8170A}" srcId="{B8FF12E1-72BD-467F-8AB9-22018446B0BF}" destId="{8460DABE-A06A-44B4-80AA-FB0B05120E69}" srcOrd="0" destOrd="0" parTransId="{A76E46B6-D83A-470D-973E-2505CE8C3DA1}" sibTransId="{34C7C294-FA1E-49F7-B874-06FC08743D5F}"/>
    <dgm:cxn modelId="{08104C4C-99F1-43CB-B03E-8C209750B29D}" srcId="{9C4CD95F-8D78-411D-9A73-DD55EDD6597A}" destId="{DBB18004-71AB-43CA-BBD3-8644DC9766C8}" srcOrd="1" destOrd="0" parTransId="{C9FF31CE-4226-48D4-A423-4E87521EF00F}" sibTransId="{FEFE4CDD-00CA-4D1B-BC47-11A01E192158}"/>
    <dgm:cxn modelId="{EC711B6F-2920-489A-880F-43CB87C6370A}" type="presOf" srcId="{8393C0B8-98FA-421F-80C6-44FA2B00B267}" destId="{6B8D0D51-FBF9-49E6-99EE-B9265316E045}" srcOrd="0" destOrd="0" presId="urn:microsoft.com/office/officeart/2005/8/layout/hProcess7"/>
    <dgm:cxn modelId="{C9C7A774-2BBF-4B84-A934-DF5A7FB3DBF9}" type="presOf" srcId="{DBB18004-71AB-43CA-BBD3-8644DC9766C8}" destId="{9825BD92-F226-4EC9-911C-604FBA76F9AD}" srcOrd="0" destOrd="0" presId="urn:microsoft.com/office/officeart/2005/8/layout/hProcess7"/>
    <dgm:cxn modelId="{31732E7B-81FA-4B5D-8B23-B09E708AB195}" type="presOf" srcId="{B8FF12E1-72BD-467F-8AB9-22018446B0BF}" destId="{88FDE701-D73D-4BA7-8421-322455C0796A}" srcOrd="1" destOrd="0" presId="urn:microsoft.com/office/officeart/2005/8/layout/hProcess7"/>
    <dgm:cxn modelId="{E6AF307D-A8B0-4110-AEE1-D7A9A5977C19}" type="presOf" srcId="{8460DABE-A06A-44B4-80AA-FB0B05120E69}" destId="{52D12B67-7E0E-4807-92C5-721D0B6B9D24}" srcOrd="0" destOrd="0" presId="urn:microsoft.com/office/officeart/2005/8/layout/hProcess7"/>
    <dgm:cxn modelId="{7BBC1582-3FC4-4828-A335-7A1D60927540}" type="presOf" srcId="{86A8FBFF-41F0-4102-91A2-89E5CE9756AE}" destId="{7B537011-CA65-45EF-BED4-E6E52D3733D3}" srcOrd="0" destOrd="0" presId="urn:microsoft.com/office/officeart/2005/8/layout/hProcess7"/>
    <dgm:cxn modelId="{A661C09B-755A-4293-B69A-9F2E58DA3F62}" srcId="{9C4CD95F-8D78-411D-9A73-DD55EDD6597A}" destId="{B8FF12E1-72BD-467F-8AB9-22018446B0BF}" srcOrd="2" destOrd="0" parTransId="{7180C3E0-BBFE-4852-9263-7DAD2D37F404}" sibTransId="{8E84B7D1-8356-41AD-BE88-3E9D228BBF83}"/>
    <dgm:cxn modelId="{E0B8C6A8-9FD2-4F38-81FD-46A4FB6A5D9C}" type="presOf" srcId="{DBB18004-71AB-43CA-BBD3-8644DC9766C8}" destId="{FA42D1D3-F44A-4B6F-8A18-239609835315}" srcOrd="1" destOrd="0" presId="urn:microsoft.com/office/officeart/2005/8/layout/hProcess7"/>
    <dgm:cxn modelId="{103A87B4-5A98-4E2A-8524-40013BB900EB}" type="presOf" srcId="{B8FF12E1-72BD-467F-8AB9-22018446B0BF}" destId="{DA3F604D-6006-48A0-8891-F5FA4DB99604}" srcOrd="0" destOrd="0" presId="urn:microsoft.com/office/officeart/2005/8/layout/hProcess7"/>
    <dgm:cxn modelId="{09AB13BB-7095-4ACA-888C-80E8E19788F8}" srcId="{DBB18004-71AB-43CA-BBD3-8644DC9766C8}" destId="{86A8FBFF-41F0-4102-91A2-89E5CE9756AE}" srcOrd="0" destOrd="0" parTransId="{2833C777-19A1-4F55-8812-E0EE9001C841}" sibTransId="{406AC8C5-AA62-40A9-AF2D-B7B3AD8875E9}"/>
    <dgm:cxn modelId="{5DA9E7DD-FC92-444C-AEA5-3F86D78B37E5}" type="presOf" srcId="{9C4CD95F-8D78-411D-9A73-DD55EDD6597A}" destId="{921EFC2C-095A-4F1A-8AAC-80CDA45C22CA}" srcOrd="0" destOrd="0" presId="urn:microsoft.com/office/officeart/2005/8/layout/hProcess7"/>
    <dgm:cxn modelId="{DA3D45EE-EC95-4A4E-8631-470CFDF95A83}" type="presOf" srcId="{895D4B75-D1DF-4EB6-8124-C8D3B75BD698}" destId="{CF91E5CA-C2F2-41B7-B799-86A3C9D4E5FD}" srcOrd="0" destOrd="0" presId="urn:microsoft.com/office/officeart/2005/8/layout/hProcess7"/>
    <dgm:cxn modelId="{F564DDF5-B377-43C2-B610-003AA1AE4818}" type="presOf" srcId="{8393C0B8-98FA-421F-80C6-44FA2B00B267}" destId="{65401ADF-B119-4415-B31C-D4454F348EA5}" srcOrd="1" destOrd="0" presId="urn:microsoft.com/office/officeart/2005/8/layout/hProcess7"/>
    <dgm:cxn modelId="{AC0E0DFF-FFC3-4554-AD3D-B76159360A82}" srcId="{8393C0B8-98FA-421F-80C6-44FA2B00B267}" destId="{895D4B75-D1DF-4EB6-8124-C8D3B75BD698}" srcOrd="0" destOrd="0" parTransId="{990F356B-5C9D-40BD-9886-B0BFFF7C19C5}" sibTransId="{D2AB6A2D-A344-41B4-BE3A-A70A0CF5DD6B}"/>
    <dgm:cxn modelId="{05BC417F-18DC-4CB7-B5C6-36754E778582}" type="presParOf" srcId="{921EFC2C-095A-4F1A-8AAC-80CDA45C22CA}" destId="{C92F32C7-90D6-4FB7-AA52-BFE19EFE3816}" srcOrd="0" destOrd="0" presId="urn:microsoft.com/office/officeart/2005/8/layout/hProcess7"/>
    <dgm:cxn modelId="{82806EBA-70B3-4281-954F-EB36799D35B3}" type="presParOf" srcId="{C92F32C7-90D6-4FB7-AA52-BFE19EFE3816}" destId="{6B8D0D51-FBF9-49E6-99EE-B9265316E045}" srcOrd="0" destOrd="0" presId="urn:microsoft.com/office/officeart/2005/8/layout/hProcess7"/>
    <dgm:cxn modelId="{F6B5226F-1F0B-4A63-9524-A64C6241D9EE}" type="presParOf" srcId="{C92F32C7-90D6-4FB7-AA52-BFE19EFE3816}" destId="{65401ADF-B119-4415-B31C-D4454F348EA5}" srcOrd="1" destOrd="0" presId="urn:microsoft.com/office/officeart/2005/8/layout/hProcess7"/>
    <dgm:cxn modelId="{91178357-8508-4DBE-951B-DBFF175930BB}" type="presParOf" srcId="{C92F32C7-90D6-4FB7-AA52-BFE19EFE3816}" destId="{CF91E5CA-C2F2-41B7-B799-86A3C9D4E5FD}" srcOrd="2" destOrd="0" presId="urn:microsoft.com/office/officeart/2005/8/layout/hProcess7"/>
    <dgm:cxn modelId="{6C451C38-3228-425B-9C8B-B3FC51B76929}" type="presParOf" srcId="{921EFC2C-095A-4F1A-8AAC-80CDA45C22CA}" destId="{1CB0FA0F-7036-4359-BAC6-8413ACA603E0}" srcOrd="1" destOrd="0" presId="urn:microsoft.com/office/officeart/2005/8/layout/hProcess7"/>
    <dgm:cxn modelId="{7A1EBBAB-1D60-45FC-8E11-4DCDA2D1091D}" type="presParOf" srcId="{921EFC2C-095A-4F1A-8AAC-80CDA45C22CA}" destId="{BAA995BA-4391-48AA-8B1F-B809BE7601E7}" srcOrd="2" destOrd="0" presId="urn:microsoft.com/office/officeart/2005/8/layout/hProcess7"/>
    <dgm:cxn modelId="{64BC282E-F9DE-41B3-AA01-D48C241175A5}" type="presParOf" srcId="{BAA995BA-4391-48AA-8B1F-B809BE7601E7}" destId="{66CB9BE1-4AD1-4A65-BD91-40E1E2143683}" srcOrd="0" destOrd="0" presId="urn:microsoft.com/office/officeart/2005/8/layout/hProcess7"/>
    <dgm:cxn modelId="{7406CC89-DCCA-4A78-A4A8-8E48631DCDFF}" type="presParOf" srcId="{BAA995BA-4391-48AA-8B1F-B809BE7601E7}" destId="{98697BA4-D473-4F1C-9156-58520DD877E5}" srcOrd="1" destOrd="0" presId="urn:microsoft.com/office/officeart/2005/8/layout/hProcess7"/>
    <dgm:cxn modelId="{F0DFE72F-7CAD-4B91-A6BB-D056CDEB04BA}" type="presParOf" srcId="{BAA995BA-4391-48AA-8B1F-B809BE7601E7}" destId="{D0C645EC-DFAE-454A-AC31-964829E17CB1}" srcOrd="2" destOrd="0" presId="urn:microsoft.com/office/officeart/2005/8/layout/hProcess7"/>
    <dgm:cxn modelId="{5C4CF5DD-89C9-4783-AA8B-D58F356217C4}" type="presParOf" srcId="{921EFC2C-095A-4F1A-8AAC-80CDA45C22CA}" destId="{341817DB-9ADB-4417-B9D2-D32A2952A6B5}" srcOrd="3" destOrd="0" presId="urn:microsoft.com/office/officeart/2005/8/layout/hProcess7"/>
    <dgm:cxn modelId="{17DCEAA9-6A37-4EBA-BF6A-304ACA367625}" type="presParOf" srcId="{921EFC2C-095A-4F1A-8AAC-80CDA45C22CA}" destId="{53EAE25F-5B94-472E-BC88-F3B6BB5313AC}" srcOrd="4" destOrd="0" presId="urn:microsoft.com/office/officeart/2005/8/layout/hProcess7"/>
    <dgm:cxn modelId="{8D72CFDF-5AEB-436D-9247-D72E04BCC858}" type="presParOf" srcId="{53EAE25F-5B94-472E-BC88-F3B6BB5313AC}" destId="{9825BD92-F226-4EC9-911C-604FBA76F9AD}" srcOrd="0" destOrd="0" presId="urn:microsoft.com/office/officeart/2005/8/layout/hProcess7"/>
    <dgm:cxn modelId="{771F80A9-D58A-4DF6-8077-1FE5EBE2CC5F}" type="presParOf" srcId="{53EAE25F-5B94-472E-BC88-F3B6BB5313AC}" destId="{FA42D1D3-F44A-4B6F-8A18-239609835315}" srcOrd="1" destOrd="0" presId="urn:microsoft.com/office/officeart/2005/8/layout/hProcess7"/>
    <dgm:cxn modelId="{38576C03-C21C-4E0C-A3DF-C2124863EDA0}" type="presParOf" srcId="{53EAE25F-5B94-472E-BC88-F3B6BB5313AC}" destId="{7B537011-CA65-45EF-BED4-E6E52D3733D3}" srcOrd="2" destOrd="0" presId="urn:microsoft.com/office/officeart/2005/8/layout/hProcess7"/>
    <dgm:cxn modelId="{66956B35-2377-4F32-920E-5AF13B07D678}" type="presParOf" srcId="{921EFC2C-095A-4F1A-8AAC-80CDA45C22CA}" destId="{1D6A6DC9-CA9E-4FE9-B60C-A03C75863A7D}" srcOrd="5" destOrd="0" presId="urn:microsoft.com/office/officeart/2005/8/layout/hProcess7"/>
    <dgm:cxn modelId="{6F68BA9B-AD0B-4DF5-A68E-F6CCF1F26D7F}" type="presParOf" srcId="{921EFC2C-095A-4F1A-8AAC-80CDA45C22CA}" destId="{07B28B59-F1D2-4252-811F-B380A17CBBD3}" srcOrd="6" destOrd="0" presId="urn:microsoft.com/office/officeart/2005/8/layout/hProcess7"/>
    <dgm:cxn modelId="{3ABDB45D-74C2-4797-9EC9-666D34334E56}" type="presParOf" srcId="{07B28B59-F1D2-4252-811F-B380A17CBBD3}" destId="{7C0C0508-D9E9-4ACA-A8F0-284F7FA414B9}" srcOrd="0" destOrd="0" presId="urn:microsoft.com/office/officeart/2005/8/layout/hProcess7"/>
    <dgm:cxn modelId="{AB880B5A-54C1-45D6-9D94-90448654DFAE}" type="presParOf" srcId="{07B28B59-F1D2-4252-811F-B380A17CBBD3}" destId="{B1D74E75-6F37-49A0-AE22-B0CA61C4F4A0}" srcOrd="1" destOrd="0" presId="urn:microsoft.com/office/officeart/2005/8/layout/hProcess7"/>
    <dgm:cxn modelId="{75E312AA-313B-473E-B0F0-B08115B799D5}" type="presParOf" srcId="{07B28B59-F1D2-4252-811F-B380A17CBBD3}" destId="{E8C60D1A-F283-49EB-AE03-D3C5A67B3C7B}" srcOrd="2" destOrd="0" presId="urn:microsoft.com/office/officeart/2005/8/layout/hProcess7"/>
    <dgm:cxn modelId="{46791B1C-AB07-4264-BB1E-7AC0EF171941}" type="presParOf" srcId="{921EFC2C-095A-4F1A-8AAC-80CDA45C22CA}" destId="{F29DDB37-D542-412C-B6E7-D23B149FA749}" srcOrd="7" destOrd="0" presId="urn:microsoft.com/office/officeart/2005/8/layout/hProcess7"/>
    <dgm:cxn modelId="{1B02C0C7-7ED9-41A5-8220-F1671BD5D398}" type="presParOf" srcId="{921EFC2C-095A-4F1A-8AAC-80CDA45C22CA}" destId="{BFDFD547-83ED-4C20-A754-ADDB18C28285}" srcOrd="8" destOrd="0" presId="urn:microsoft.com/office/officeart/2005/8/layout/hProcess7"/>
    <dgm:cxn modelId="{8FE47C0D-DDAF-41ED-9E08-A6BCAC78C54A}" type="presParOf" srcId="{BFDFD547-83ED-4C20-A754-ADDB18C28285}" destId="{DA3F604D-6006-48A0-8891-F5FA4DB99604}" srcOrd="0" destOrd="0" presId="urn:microsoft.com/office/officeart/2005/8/layout/hProcess7"/>
    <dgm:cxn modelId="{7A3DB6AF-EE5D-4ADA-B8DE-82338784F475}" type="presParOf" srcId="{BFDFD547-83ED-4C20-A754-ADDB18C28285}" destId="{88FDE701-D73D-4BA7-8421-322455C0796A}" srcOrd="1" destOrd="0" presId="urn:microsoft.com/office/officeart/2005/8/layout/hProcess7"/>
    <dgm:cxn modelId="{106F0EBC-2596-426B-AE77-00BB390AB51D}" type="presParOf" srcId="{BFDFD547-83ED-4C20-A754-ADDB18C28285}" destId="{52D12B67-7E0E-4807-92C5-721D0B6B9D2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D0D51-FBF9-49E6-99EE-B9265316E045}">
      <dsp:nvSpPr>
        <dsp:cNvPr id="0" name=""/>
        <dsp:cNvSpPr/>
      </dsp:nvSpPr>
      <dsp:spPr>
        <a:xfrm>
          <a:off x="0" y="0"/>
          <a:ext cx="2568568" cy="288727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Step 1 </a:t>
          </a:r>
        </a:p>
      </dsp:txBody>
      <dsp:txXfrm rot="16200000">
        <a:off x="-926926" y="926926"/>
        <a:ext cx="2367566" cy="513713"/>
      </dsp:txXfrm>
    </dsp:sp>
    <dsp:sp modelId="{CF91E5CA-C2F2-41B7-B799-86A3C9D4E5FD}">
      <dsp:nvSpPr>
        <dsp:cNvPr id="0" name=""/>
        <dsp:cNvSpPr/>
      </dsp:nvSpPr>
      <dsp:spPr>
        <a:xfrm>
          <a:off x="513713" y="0"/>
          <a:ext cx="1913583" cy="28872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Student fills out online enrollment form and emails the DEB director</a:t>
          </a:r>
        </a:p>
      </dsp:txBody>
      <dsp:txXfrm>
        <a:off x="513713" y="0"/>
        <a:ext cx="1913583" cy="2887276"/>
      </dsp:txXfrm>
    </dsp:sp>
    <dsp:sp modelId="{9825BD92-F226-4EC9-911C-604FBA76F9AD}">
      <dsp:nvSpPr>
        <dsp:cNvPr id="0" name=""/>
        <dsp:cNvSpPr/>
      </dsp:nvSpPr>
      <dsp:spPr>
        <a:xfrm>
          <a:off x="2659065" y="0"/>
          <a:ext cx="2568568" cy="2887276"/>
        </a:xfrm>
        <a:prstGeom prst="roundRect">
          <a:avLst>
            <a:gd name="adj" fmla="val 5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Step 2</a:t>
          </a:r>
        </a:p>
      </dsp:txBody>
      <dsp:txXfrm rot="16200000">
        <a:off x="1732139" y="926926"/>
        <a:ext cx="2367566" cy="513713"/>
      </dsp:txXfrm>
    </dsp:sp>
    <dsp:sp modelId="{98697BA4-D473-4F1C-9156-58520DD877E5}">
      <dsp:nvSpPr>
        <dsp:cNvPr id="0" name=""/>
        <dsp:cNvSpPr/>
      </dsp:nvSpPr>
      <dsp:spPr>
        <a:xfrm rot="5400000">
          <a:off x="2459626" y="2283985"/>
          <a:ext cx="424564" cy="38528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37011-CA65-45EF-BED4-E6E52D3733D3}">
      <dsp:nvSpPr>
        <dsp:cNvPr id="0" name=""/>
        <dsp:cNvSpPr/>
      </dsp:nvSpPr>
      <dsp:spPr>
        <a:xfrm>
          <a:off x="3172779" y="0"/>
          <a:ext cx="1913583" cy="28872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Student reviews DEB materials and attends an enrollment meeting with the DEB director.</a:t>
          </a:r>
        </a:p>
      </dsp:txBody>
      <dsp:txXfrm>
        <a:off x="3172779" y="0"/>
        <a:ext cx="1913583" cy="2887276"/>
      </dsp:txXfrm>
    </dsp:sp>
    <dsp:sp modelId="{DA3F604D-6006-48A0-8891-F5FA4DB99604}">
      <dsp:nvSpPr>
        <dsp:cNvPr id="0" name=""/>
        <dsp:cNvSpPr/>
      </dsp:nvSpPr>
      <dsp:spPr>
        <a:xfrm>
          <a:off x="5317534" y="0"/>
          <a:ext cx="2568568" cy="2887276"/>
        </a:xfrm>
        <a:prstGeom prst="roundRect">
          <a:avLst>
            <a:gd name="adj" fmla="val 5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Step 3</a:t>
          </a:r>
        </a:p>
      </dsp:txBody>
      <dsp:txXfrm rot="16200000">
        <a:off x="4390608" y="926926"/>
        <a:ext cx="2367566" cy="513713"/>
      </dsp:txXfrm>
    </dsp:sp>
    <dsp:sp modelId="{B1D74E75-6F37-49A0-AE22-B0CA61C4F4A0}">
      <dsp:nvSpPr>
        <dsp:cNvPr id="0" name=""/>
        <dsp:cNvSpPr/>
      </dsp:nvSpPr>
      <dsp:spPr>
        <a:xfrm rot="5400000">
          <a:off x="5118094" y="2283985"/>
          <a:ext cx="424564" cy="38528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12B67-7E0E-4807-92C5-721D0B6B9D24}">
      <dsp:nvSpPr>
        <dsp:cNvPr id="0" name=""/>
        <dsp:cNvSpPr/>
      </dsp:nvSpPr>
      <dsp:spPr>
        <a:xfrm>
          <a:off x="5831248" y="0"/>
          <a:ext cx="1913583" cy="28872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DEB director emails the DEB Executive Committee with DEB candidate information and request to enroll (24 hour timeline for discussion).</a:t>
          </a:r>
        </a:p>
      </dsp:txBody>
      <dsp:txXfrm>
        <a:off x="5831248" y="0"/>
        <a:ext cx="1913583" cy="2887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D0D51-FBF9-49E6-99EE-B9265316E045}">
      <dsp:nvSpPr>
        <dsp:cNvPr id="0" name=""/>
        <dsp:cNvSpPr/>
      </dsp:nvSpPr>
      <dsp:spPr>
        <a:xfrm>
          <a:off x="596" y="0"/>
          <a:ext cx="2568568" cy="3057214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Step 4 </a:t>
          </a:r>
        </a:p>
      </dsp:txBody>
      <dsp:txXfrm rot="16200000">
        <a:off x="-996004" y="996601"/>
        <a:ext cx="2506916" cy="513713"/>
      </dsp:txXfrm>
    </dsp:sp>
    <dsp:sp modelId="{CF91E5CA-C2F2-41B7-B799-86A3C9D4E5FD}">
      <dsp:nvSpPr>
        <dsp:cNvPr id="0" name=""/>
        <dsp:cNvSpPr/>
      </dsp:nvSpPr>
      <dsp:spPr>
        <a:xfrm>
          <a:off x="514310" y="0"/>
          <a:ext cx="1913583" cy="305721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DEB director sends student the DEB Welcome Letter and Graduate Studies form GS323.</a:t>
          </a:r>
        </a:p>
      </dsp:txBody>
      <dsp:txXfrm>
        <a:off x="514310" y="0"/>
        <a:ext cx="1913583" cy="3057214"/>
      </dsp:txXfrm>
    </dsp:sp>
    <dsp:sp modelId="{9825BD92-F226-4EC9-911C-604FBA76F9AD}">
      <dsp:nvSpPr>
        <dsp:cNvPr id="0" name=""/>
        <dsp:cNvSpPr/>
      </dsp:nvSpPr>
      <dsp:spPr>
        <a:xfrm>
          <a:off x="2659065" y="0"/>
          <a:ext cx="2568568" cy="3057214"/>
        </a:xfrm>
        <a:prstGeom prst="roundRect">
          <a:avLst>
            <a:gd name="adj" fmla="val 5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Step 5</a:t>
          </a:r>
        </a:p>
      </dsp:txBody>
      <dsp:txXfrm rot="16200000">
        <a:off x="1662464" y="996601"/>
        <a:ext cx="2506916" cy="513713"/>
      </dsp:txXfrm>
    </dsp:sp>
    <dsp:sp modelId="{98697BA4-D473-4F1C-9156-58520DD877E5}">
      <dsp:nvSpPr>
        <dsp:cNvPr id="0" name=""/>
        <dsp:cNvSpPr/>
      </dsp:nvSpPr>
      <dsp:spPr>
        <a:xfrm rot="5400000">
          <a:off x="2447206" y="2428876"/>
          <a:ext cx="449403" cy="38528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37011-CA65-45EF-BED4-E6E52D3733D3}">
      <dsp:nvSpPr>
        <dsp:cNvPr id="0" name=""/>
        <dsp:cNvSpPr/>
      </dsp:nvSpPr>
      <dsp:spPr>
        <a:xfrm>
          <a:off x="3172779" y="0"/>
          <a:ext cx="1913583" cy="305721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Student, graduate program advisor and DEB Chair (electronic signature) all sign form GS323.</a:t>
          </a:r>
        </a:p>
      </dsp:txBody>
      <dsp:txXfrm>
        <a:off x="3172779" y="0"/>
        <a:ext cx="1913583" cy="3057214"/>
      </dsp:txXfrm>
    </dsp:sp>
    <dsp:sp modelId="{DA3F604D-6006-48A0-8891-F5FA4DB99604}">
      <dsp:nvSpPr>
        <dsp:cNvPr id="0" name=""/>
        <dsp:cNvSpPr/>
      </dsp:nvSpPr>
      <dsp:spPr>
        <a:xfrm>
          <a:off x="5317534" y="0"/>
          <a:ext cx="2568568" cy="3057214"/>
        </a:xfrm>
        <a:prstGeom prst="roundRect">
          <a:avLst>
            <a:gd name="adj" fmla="val 5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Step 6</a:t>
          </a:r>
        </a:p>
      </dsp:txBody>
      <dsp:txXfrm rot="16200000">
        <a:off x="4320933" y="996601"/>
        <a:ext cx="2506916" cy="513713"/>
      </dsp:txXfrm>
    </dsp:sp>
    <dsp:sp modelId="{B1D74E75-6F37-49A0-AE22-B0CA61C4F4A0}">
      <dsp:nvSpPr>
        <dsp:cNvPr id="0" name=""/>
        <dsp:cNvSpPr/>
      </dsp:nvSpPr>
      <dsp:spPr>
        <a:xfrm rot="5400000">
          <a:off x="5105675" y="2428876"/>
          <a:ext cx="449403" cy="38528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12B67-7E0E-4807-92C5-721D0B6B9D24}">
      <dsp:nvSpPr>
        <dsp:cNvPr id="0" name=""/>
        <dsp:cNvSpPr/>
      </dsp:nvSpPr>
      <dsp:spPr>
        <a:xfrm>
          <a:off x="5831248" y="0"/>
          <a:ext cx="1913583" cy="305721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Student prints and delivers completed for GS323 to the Office of Graduate Studies. </a:t>
          </a:r>
        </a:p>
      </dsp:txBody>
      <dsp:txXfrm>
        <a:off x="5831248" y="0"/>
        <a:ext cx="1913583" cy="3057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7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0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3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2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6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949A-5C35-4FBE-88C2-F8F41B7CB49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D9C0-318A-4760-AF5F-319C29F1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5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1CC5-578D-4F73-82AC-B754688DE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674"/>
            <a:ext cx="7886700" cy="795816"/>
          </a:xfrm>
        </p:spPr>
        <p:txBody>
          <a:bodyPr/>
          <a:lstStyle/>
          <a:p>
            <a:pPr algn="ctr"/>
            <a:r>
              <a:rPr lang="en-US" b="1" dirty="0"/>
              <a:t>DEB Enrollment Process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23550C-9F7C-468B-9C46-7FF82C2734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094731"/>
              </p:ext>
            </p:extLst>
          </p:nvPr>
        </p:nvGraphicFramePr>
        <p:xfrm>
          <a:off x="236368" y="903490"/>
          <a:ext cx="7886700" cy="2887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E324E3B-8C45-4981-96B6-4579262F4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648009"/>
              </p:ext>
            </p:extLst>
          </p:nvPr>
        </p:nvGraphicFramePr>
        <p:xfrm>
          <a:off x="967481" y="3693111"/>
          <a:ext cx="7886700" cy="305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0066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DEB Enrollment Process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Denneal Jamison-McClung</dc:creator>
  <cp:lastModifiedBy>Denneal Jamison-McClung</cp:lastModifiedBy>
  <cp:revision>3</cp:revision>
  <dcterms:created xsi:type="dcterms:W3CDTF">2020-01-12T22:53:30Z</dcterms:created>
  <dcterms:modified xsi:type="dcterms:W3CDTF">2020-01-12T23:01:45Z</dcterms:modified>
</cp:coreProperties>
</file>